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7" r:id="rId4"/>
    <p:sldId id="258" r:id="rId5"/>
    <p:sldId id="266" r:id="rId6"/>
    <p:sldId id="270" r:id="rId7"/>
    <p:sldId id="278" r:id="rId8"/>
    <p:sldId id="269" r:id="rId9"/>
    <p:sldId id="263" r:id="rId10"/>
    <p:sldId id="259" r:id="rId11"/>
    <p:sldId id="267" r:id="rId12"/>
    <p:sldId id="261" r:id="rId13"/>
    <p:sldId id="260" r:id="rId14"/>
    <p:sldId id="262" r:id="rId15"/>
    <p:sldId id="273" r:id="rId16"/>
    <p:sldId id="274" r:id="rId17"/>
    <p:sldId id="268" r:id="rId18"/>
    <p:sldId id="271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트위치</a:t>
            </a:r>
            <a:r>
              <a:rPr lang="en-US" altLang="ko-KR" dirty="0"/>
              <a:t>(KR)</a:t>
            </a:r>
            <a:r>
              <a:rPr lang="ko-KR" altLang="en-US" dirty="0"/>
              <a:t> 성장률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D-481F-B4FA-B9A47D292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354291344"/>
        <c:axId val="-1354296784"/>
      </c:barChart>
      <c:catAx>
        <c:axId val="-135429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54296784"/>
        <c:crosses val="autoZero"/>
        <c:auto val="1"/>
        <c:lblAlgn val="ctr"/>
        <c:lblOffset val="100"/>
        <c:noMultiLvlLbl val="0"/>
      </c:catAx>
      <c:valAx>
        <c:axId val="-1354296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5429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80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3AB6-D896-4103-B18B-E4C9D4D528BE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972-A282-43DD-A126-7FEACAB0B25C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8A45-4C16-46C6-9C52-4A8D02165DBC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DD07-9FA2-4958-8E3E-636D0DE7B2D7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8776"/>
            <a:ext cx="2743200" cy="365125"/>
          </a:xfrm>
        </p:spPr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C291-46B9-464D-80BD-0DAB23852199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1A31-E732-4D1B-B507-A0AAEAE2A69C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5E11-2A49-4778-9DA2-0B20414F0313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678B-063C-4896-9CDD-28E27C0DBE33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99D05-75E6-4FCD-9C89-400E4DD81FF5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3E57-2633-4ECB-A6FC-43B29DBFB40B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DDE16-78CB-4886-8254-FCBCD89FEEDA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50781-D21F-404C-8B16-65E2AFDDDB25}" type="datetime1">
              <a:rPr lang="ko-KR" altLang="en-US" smtClean="0"/>
              <a:t>2018-12-26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conovill.com/news/articleView.html?idxno=343123" TargetMode="External"/><Relationship Id="rId3" Type="http://schemas.openxmlformats.org/officeDocument/2006/relationships/hyperlink" Target="http://www.khgames.co.kr/news/articleView.html?idxno=111821" TargetMode="External"/><Relationship Id="rId7" Type="http://schemas.openxmlformats.org/officeDocument/2006/relationships/hyperlink" Target="https://namu.wiki/w/%ED%8A%B8%EC%9C%84%EC%B9%9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m.kr/bbs/board.php?bo_table=article&amp;wr_id=5130" TargetMode="External"/><Relationship Id="rId5" Type="http://schemas.openxmlformats.org/officeDocument/2006/relationships/hyperlink" Target="https://sullygnome.com/" TargetMode="External"/><Relationship Id="rId4" Type="http://schemas.openxmlformats.org/officeDocument/2006/relationships/hyperlink" Target="https://www.game-debate.com/news/24462/youtube-gaming-ad-revenue-sinks-50-as-gamers-flock-to-twitc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jpeg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코인을 획득해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적 섬멸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최대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중 나오는 조건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!, 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조건을 달성 시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보너스 점수 획득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</a:t>
            </a: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트위치</a:t>
            </a: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게임을 시청하는 시청자와 채팅으로 실시간 소통</a:t>
            </a:r>
            <a:r>
              <a:rPr lang="en-US" altLang="ko-KR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" y="1014186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5448" y="1998144"/>
            <a:ext cx="554350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별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고유한 무기와 스킬 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878329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632" y="357055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케로로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파이터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0884" y="63977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겟엠프드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기술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108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1541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243228" y="5605075"/>
            <a:ext cx="2642436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http://bf.nexon.com/BFInfo/GameInfo/map02 -</a:t>
            </a:r>
            <a:r>
              <a:rPr lang="ko-KR" altLang="en-US" sz="1100" dirty="0" err="1"/>
              <a:t>맵</a:t>
            </a:r>
            <a:r>
              <a:rPr lang="ko-KR" altLang="en-US" sz="1100" dirty="0"/>
              <a:t> 사진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4p</a:t>
            </a:r>
          </a:p>
          <a:p>
            <a:r>
              <a:rPr lang="en-US" altLang="ko-KR" sz="1100" dirty="0"/>
              <a:t>https://www.gamespot.com/articles/twitch-beats-out-espn-wwe-and-mlb-as-largest-live-streaming-site-in-the-us/1100-6419226/ - </a:t>
            </a:r>
            <a:r>
              <a:rPr lang="ko-KR" altLang="en-US" sz="1100" dirty="0"/>
              <a:t>미국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순위</a:t>
            </a:r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http://www.khgames.co.kr/news/articleView.html?idxno=111821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4" tooltip="https://www.game-debate.com/news/24462/youtube-gaming-ad-revenue-sinks-50-as-gamers-flock-to-twitch"/>
              </a:rPr>
              <a:t>https://www.game-debate.com/news/24462/youtube-gaming-ad-revenue-sinks-50-as-gamers-flock-to-twitch</a:t>
            </a:r>
            <a:r>
              <a:rPr lang="en-US" altLang="ko-KR" sz="1100" dirty="0"/>
              <a:t> - </a:t>
            </a:r>
            <a:r>
              <a:rPr lang="ko-KR" altLang="en-US" sz="1100" dirty="0"/>
              <a:t>시장점유율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dirty="0"/>
              <a:t>5p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12p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5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http://techm.kr/bbs/board.php?bo_table=article&amp;wr_id=5130</a:t>
            </a:r>
            <a:endParaRPr lang="en-US" altLang="ko-KR" sz="1100" dirty="0"/>
          </a:p>
          <a:p>
            <a:r>
              <a:rPr lang="en-US" altLang="ko-KR" sz="1100" dirty="0">
                <a:hlinkClick r:id="rId7"/>
              </a:rPr>
              <a:t>https://namu.wiki/w/%ED%8A%B8%EC%9C%84%EC%B9%98</a:t>
            </a:r>
            <a:r>
              <a:rPr lang="en-US" altLang="ko-KR" sz="1100" dirty="0"/>
              <a:t> – </a:t>
            </a:r>
            <a:r>
              <a:rPr lang="ko-KR" altLang="en-US" sz="1100" err="1"/>
              <a:t>트위치관련</a:t>
            </a:r>
            <a:r>
              <a:rPr lang="ko-KR" altLang="en-US" sz="1100"/>
              <a:t> </a:t>
            </a:r>
            <a:endParaRPr lang="en-US" altLang="ko-KR" sz="1100"/>
          </a:p>
          <a:p>
            <a:r>
              <a:rPr lang="en-US" altLang="ko-KR" sz="1100">
                <a:hlinkClick r:id="rId8"/>
              </a:rPr>
              <a:t>http://www.econovill.com/news/articleView.html?idxno=343123</a:t>
            </a:r>
            <a:r>
              <a:rPr lang="en-US" altLang="ko-KR" sz="1100"/>
              <a:t> – e</a:t>
            </a:r>
            <a:r>
              <a:rPr lang="ko-KR" altLang="en-US" sz="1100"/>
              <a:t>스포츠</a:t>
            </a:r>
            <a:endParaRPr lang="en-US" altLang="ko-KR" sz="11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(</a:t>
              </a:r>
              <a:r>
                <a:rPr lang="ko-KR" altLang="en-US" sz="1100" dirty="0"/>
                <a:t>만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기록했다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명</a:t>
            </a:r>
            <a:endParaRPr lang="en-US" altLang="ko-KR" dirty="0"/>
          </a:p>
          <a:p>
            <a:r>
              <a:rPr lang="ko-KR" altLang="en-US" dirty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비교해보아도</a:t>
            </a:r>
            <a:endParaRPr lang="en-US" altLang="ko-KR" dirty="0"/>
          </a:p>
          <a:p>
            <a:r>
              <a:rPr lang="ko-KR" altLang="en-US" dirty="0"/>
              <a:t>절대 뒤쳐지지 않는 수준이다</a:t>
            </a:r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드럼을 먼저 부숴라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상대의 진영에 모든 팀원이 모여라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</a:t>
            </a:r>
            <a:r>
              <a:rPr lang="ko-KR" altLang="en-US" dirty="0"/>
              <a:t> 임의에 위치한 기타앰프를 밀어 자신의 진영으로 먼저 옮겨라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시간 내 </a:t>
            </a:r>
            <a:r>
              <a:rPr lang="ko-KR" altLang="en-US" dirty="0" err="1"/>
              <a:t>맵</a:t>
            </a:r>
            <a:r>
              <a:rPr lang="ko-KR" altLang="en-US" dirty="0"/>
              <a:t> 임의에 나오는 팀 선물을 상대 팀보다 많이 얻어라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 진형의 앰프를 모두 부셔라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1787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9995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2596" y="6127759"/>
            <a:ext cx="888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</a:t>
            </a:r>
            <a:r>
              <a:rPr lang="ko-KR" altLang="en-US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비디오 컨텐츠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320906" y="2851220"/>
            <a:ext cx="4073006" cy="2987986"/>
            <a:chOff x="3520670" y="3017753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15943"/>
            <a:stretch/>
          </p:blipFill>
          <p:spPr>
            <a:xfrm>
              <a:off x="3572040" y="3017753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525163" y="4511746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92323" y="3291358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6322" y="318270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8707" y="5495784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0670" y="5355132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광  고  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6524" y="4059889"/>
              <a:ext cx="101714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97" y="2832431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5086" y="5594044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비디오 시장 점유율</a:t>
            </a: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188267"/>
              </p:ext>
            </p:extLst>
          </p:nvPr>
        </p:nvGraphicFramePr>
        <p:xfrm>
          <a:off x="405120" y="2855837"/>
          <a:ext cx="2783251" cy="27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Image" r:id="rId6" imgW="3428280" imgH="3428280" progId="Photoshop.Image.18">
                  <p:embed/>
                </p:oleObj>
              </mc:Choice>
              <mc:Fallback>
                <p:oleObj name="Image" r:id="rId6" imgW="3428280" imgH="3428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5120" y="2855837"/>
                        <a:ext cx="2783251" cy="2783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84826" y="5624822"/>
            <a:ext cx="2783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2014 </a:t>
            </a:r>
            <a:r>
              <a:rPr lang="ko-KR" altLang="en-US" sz="1400"/>
              <a:t>미국 스트리밍 시장 점유율</a:t>
            </a:r>
            <a:endParaRPr lang="ko-KR" altLang="en-US" sz="1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2" t="19231" r="24728" b="13852"/>
          <a:stretch/>
        </p:blipFill>
        <p:spPr>
          <a:xfrm>
            <a:off x="3997234" y="1039027"/>
            <a:ext cx="3554045" cy="26187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509947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게임이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흥행하고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7" y="5293480"/>
            <a:ext cx="1123151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4B555A-6895-4AB1-82C0-C57B56D8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75" y="1155599"/>
            <a:ext cx="3916470" cy="23685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9739" y="2171332"/>
            <a:ext cx="54767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 err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플렛폼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Windows PC</a:t>
            </a:r>
          </a:p>
          <a:p>
            <a:endParaRPr lang="en-US" altLang="ko-KR" sz="2000" b="1">
              <a:ln>
                <a:solidFill>
                  <a:sysClr val="windowText" lastClr="000000"/>
                </a:solidFill>
              </a:ln>
              <a:solidFill>
                <a:srgbClr val="FABAC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대전 게임 플레이</a:t>
            </a:r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처치하여 점수 획득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6000" y="1205788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986217" y="1175759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86" y="1420455"/>
            <a:ext cx="9486739" cy="5332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11" y="95978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로비 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68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539835" y="3186322"/>
            <a:ext cx="5249095" cy="296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C29A-30F5-4AB3-A9C0-DF9C08EEA737}"/>
              </a:ext>
            </a:extLst>
          </p:cNvPr>
          <p:cNvSpPr txBox="1"/>
          <p:nvPr/>
        </p:nvSpPr>
        <p:spPr>
          <a:xfrm>
            <a:off x="7611353" y="6355393"/>
            <a:ext cx="310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50m x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40m 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1174</Words>
  <Application>Microsoft Office PowerPoint</Application>
  <PresentationFormat>와이드스크린</PresentationFormat>
  <Paragraphs>270</Paragraphs>
  <Slides>20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Abadi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LEESOHYUN</cp:lastModifiedBy>
  <cp:revision>140</cp:revision>
  <dcterms:created xsi:type="dcterms:W3CDTF">2018-11-26T03:51:23Z</dcterms:created>
  <dcterms:modified xsi:type="dcterms:W3CDTF">2018-12-25T18:32:55Z</dcterms:modified>
</cp:coreProperties>
</file>